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1143152-E640-48F9-8931-B562CC842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92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8C40EE7-273B-4A87-88E8-8764E3E4E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73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9ED328-02CE-4AF6-BED5-96498583F596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629D76-1B42-4043-A6B8-314E4744F846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2D0FA8-9E97-4AEA-92D5-4363F65E2593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59D6373-3FD8-4B9C-A325-7C272C7DF2A0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5AC6F0-B5EF-4ABF-98D2-EDBDB1DD254E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8A24E0D-AA67-4722-842B-66A0451D8ED6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42297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013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耶穌要從高天再降臨，會否就在今天？</a:t>
            </a:r>
          </a:p>
          <a:p>
            <a:pPr algn="ctr" eaLnBrk="1" hangingPunct="1"/>
            <a:r>
              <a:rPr lang="en-US" altLang="zh-TW" sz="2800" dirty="0"/>
              <a:t>Jesus is coming to earth again, what if it were today?</a:t>
            </a:r>
          </a:p>
          <a:p>
            <a:pPr algn="ctr" eaLnBrk="1" hangingPunct="1"/>
            <a:r>
              <a:rPr lang="zh-TW" altLang="en-US" dirty="0"/>
              <a:t>以愛與大能執掌權柄，會否就在今天？</a:t>
            </a:r>
          </a:p>
          <a:p>
            <a:pPr algn="ctr" eaLnBrk="1" hangingPunct="1"/>
            <a:r>
              <a:rPr lang="en-US" altLang="zh-TW" sz="2800" dirty="0"/>
              <a:t>Coming in power and love to reign, what if it were today?</a:t>
            </a:r>
          </a:p>
          <a:p>
            <a:pPr algn="ctr" eaLnBrk="1" hangingPunct="1"/>
            <a:r>
              <a:rPr lang="zh-TW" altLang="en-US" dirty="0"/>
              <a:t>祂來迎娶屬祂的新婦，蒙召得贖者不可勝數，</a:t>
            </a:r>
          </a:p>
          <a:p>
            <a:pPr algn="ctr" eaLnBrk="1" hangingPunct="1"/>
            <a:r>
              <a:rPr lang="en-US" altLang="zh-TW" sz="2600" dirty="0"/>
              <a:t>Coming to claim His chosen Bride, all the redeemed and purified,</a:t>
            </a:r>
          </a:p>
          <a:p>
            <a:pPr algn="ctr" eaLnBrk="1" hangingPunct="1"/>
            <a:r>
              <a:rPr lang="zh-TW" altLang="en-US" dirty="0"/>
              <a:t>被潔聖徒全地四佈，會否就在今天？</a:t>
            </a:r>
          </a:p>
          <a:p>
            <a:pPr algn="ctr" eaLnBrk="1" hangingPunct="1"/>
            <a:r>
              <a:rPr lang="en-US" altLang="zh-TW" sz="2800" dirty="0"/>
              <a:t>Over this whole earth scattered wide, what if it were today?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153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會否就在今天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？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WHAT IF IT WERE TODAY?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榮耀！榮耀！我心歡樂歌唱，</a:t>
            </a:r>
          </a:p>
          <a:p>
            <a:pPr algn="ctr" eaLnBrk="1" hangingPunct="1"/>
            <a:r>
              <a:rPr lang="en-US" altLang="zh-TW" sz="2800" dirty="0"/>
              <a:t>Glory, glory! Joy to my heart ’twill bring;</a:t>
            </a:r>
          </a:p>
          <a:p>
            <a:pPr algn="ctr" eaLnBrk="1" hangingPunct="1"/>
            <a:r>
              <a:rPr lang="zh-TW" altLang="en-US" dirty="0"/>
              <a:t>榮耀！榮耀！我要冠祂為王；</a:t>
            </a:r>
          </a:p>
          <a:p>
            <a:pPr algn="ctr" eaLnBrk="1" hangingPunct="1"/>
            <a:r>
              <a:rPr lang="en-US" altLang="zh-TW" sz="2800" dirty="0"/>
              <a:t>Glory, glory! When we shall crown Him King;</a:t>
            </a:r>
          </a:p>
          <a:p>
            <a:pPr algn="ctr" eaLnBrk="1" hangingPunct="1"/>
            <a:r>
              <a:rPr lang="zh-TW" altLang="en-US" dirty="0"/>
              <a:t>榮耀！榮耀！速速預備主道，</a:t>
            </a:r>
          </a:p>
          <a:p>
            <a:pPr algn="ctr" eaLnBrk="1" hangingPunct="1"/>
            <a:r>
              <a:rPr lang="en-US" altLang="zh-TW" sz="2800" dirty="0"/>
              <a:t>Glory, glory! Haste to prepare the way;</a:t>
            </a:r>
          </a:p>
          <a:p>
            <a:pPr algn="ctr" eaLnBrk="1" hangingPunct="1"/>
            <a:r>
              <a:rPr lang="zh-TW" altLang="en-US" dirty="0"/>
              <a:t>榮耀！榮耀！耶穌即將臨到！</a:t>
            </a:r>
          </a:p>
          <a:p>
            <a:pPr algn="ctr" eaLnBrk="1" hangingPunct="1"/>
            <a:r>
              <a:rPr lang="en-US" altLang="zh-TW" sz="2800" dirty="0"/>
              <a:t>Glory, glory! Jesus will come some day.</a:t>
            </a:r>
          </a:p>
          <a:p>
            <a:pPr algn="ctr"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</a:p>
          <a:p>
            <a:pPr algn="ctr" eaLnBrk="1" hangingPunct="1"/>
            <a:r>
              <a:rPr lang="zh-TW" altLang="en-US" dirty="0"/>
              <a:t>撒但國權即將要失勢，但願就在今天！</a:t>
            </a:r>
          </a:p>
          <a:p>
            <a:pPr algn="ctr" eaLnBrk="1" hangingPunct="1"/>
            <a:r>
              <a:rPr lang="en-US" altLang="zh-TW" sz="2800" dirty="0"/>
              <a:t>Satan’s dominion will soon be o’er, O, that it were today!</a:t>
            </a:r>
          </a:p>
          <a:p>
            <a:pPr algn="ctr" eaLnBrk="1" hangingPunct="1"/>
            <a:r>
              <a:rPr lang="zh-TW" altLang="en-US" dirty="0"/>
              <a:t>悲傷與嘆息都要消失，但願就在今天！</a:t>
            </a:r>
          </a:p>
          <a:p>
            <a:pPr algn="ctr" eaLnBrk="1" hangingPunct="1"/>
            <a:r>
              <a:rPr lang="en-US" altLang="zh-TW" sz="2800" dirty="0"/>
              <a:t>Sorrow and sighing shall be no more, O, that it were today!</a:t>
            </a:r>
          </a:p>
          <a:p>
            <a:pPr algn="ctr" eaLnBrk="1" hangingPunct="1"/>
            <a:r>
              <a:rPr lang="zh-TW" altLang="en-US" dirty="0"/>
              <a:t>主裏安睡者都要起來，被提與主相會於天外，</a:t>
            </a:r>
          </a:p>
          <a:p>
            <a:pPr algn="ctr" eaLnBrk="1" hangingPunct="1"/>
            <a:r>
              <a:rPr lang="en-US" altLang="zh-TW" sz="2800" dirty="0"/>
              <a:t>Then shall the dead in Christ arise, </a:t>
            </a:r>
          </a:p>
          <a:p>
            <a:pPr algn="ctr" eaLnBrk="1" hangingPunct="1"/>
            <a:r>
              <a:rPr lang="en-US" altLang="zh-TW" sz="2800" dirty="0"/>
              <a:t>Caught up to meet Him in the skies,</a:t>
            </a:r>
          </a:p>
          <a:p>
            <a:pPr algn="ctr" eaLnBrk="1" hangingPunct="1"/>
            <a:r>
              <a:rPr lang="zh-TW" altLang="en-US" dirty="0"/>
              <a:t>榮耀之景即將揭開，但願就在今天！</a:t>
            </a:r>
          </a:p>
          <a:p>
            <a:pPr algn="ctr" eaLnBrk="1" hangingPunct="1"/>
            <a:r>
              <a:rPr lang="en-US" altLang="zh-TW" sz="2800" dirty="0"/>
              <a:t>When shall these glories meet our eyes? What if it were today?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榮耀！榮耀！我心歡樂歌唱，</a:t>
            </a:r>
          </a:p>
          <a:p>
            <a:pPr algn="ctr" eaLnBrk="1" hangingPunct="1"/>
            <a:r>
              <a:rPr lang="en-US" altLang="zh-TW" sz="2800" dirty="0"/>
              <a:t>Glory, glory! Joy to my heart ’twill bring;</a:t>
            </a:r>
          </a:p>
          <a:p>
            <a:pPr algn="ctr" eaLnBrk="1" hangingPunct="1"/>
            <a:r>
              <a:rPr lang="zh-TW" altLang="en-US" dirty="0"/>
              <a:t>榮耀！榮耀！我要冠祂為王；</a:t>
            </a:r>
          </a:p>
          <a:p>
            <a:pPr algn="ctr" eaLnBrk="1" hangingPunct="1"/>
            <a:r>
              <a:rPr lang="en-US" altLang="zh-TW" sz="2800" dirty="0"/>
              <a:t>Glory, glory! When we shall crown Him King;</a:t>
            </a:r>
          </a:p>
          <a:p>
            <a:pPr algn="ctr" eaLnBrk="1" hangingPunct="1"/>
            <a:r>
              <a:rPr lang="zh-TW" altLang="en-US" dirty="0"/>
              <a:t>榮耀！榮耀！速速預備主道，</a:t>
            </a:r>
          </a:p>
          <a:p>
            <a:pPr algn="ctr" eaLnBrk="1" hangingPunct="1"/>
            <a:r>
              <a:rPr lang="en-US" altLang="zh-TW" sz="2800" dirty="0"/>
              <a:t>Glory, glory! Haste to prepare the way;</a:t>
            </a:r>
          </a:p>
          <a:p>
            <a:pPr algn="ctr" eaLnBrk="1" hangingPunct="1"/>
            <a:r>
              <a:rPr lang="zh-TW" altLang="en-US" dirty="0"/>
              <a:t>榮耀！榮耀！耶穌即將臨到！</a:t>
            </a:r>
          </a:p>
          <a:p>
            <a:pPr algn="ctr" eaLnBrk="1" hangingPunct="1"/>
            <a:r>
              <a:rPr lang="en-US" altLang="zh-TW" sz="2800" dirty="0"/>
              <a:t>Glory, glory! Jesus will come some day.</a:t>
            </a:r>
          </a:p>
          <a:p>
            <a:pPr algn="ctr"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5533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我們是否善良又忠心，若祂今天降臨？</a:t>
            </a:r>
          </a:p>
          <a:p>
            <a:pPr algn="ctr" eaLnBrk="1" hangingPunct="1"/>
            <a:r>
              <a:rPr lang="en-US" altLang="zh-TW" sz="2700" dirty="0"/>
              <a:t>Faithful and true would He find us here, </a:t>
            </a:r>
          </a:p>
          <a:p>
            <a:pPr algn="ctr" eaLnBrk="1" hangingPunct="1"/>
            <a:r>
              <a:rPr lang="en-US" altLang="zh-TW" sz="2700" dirty="0"/>
              <a:t>If He should come today?</a:t>
            </a:r>
          </a:p>
          <a:p>
            <a:pPr algn="ctr" eaLnBrk="1" hangingPunct="1"/>
            <a:r>
              <a:rPr lang="zh-TW" altLang="en-US" dirty="0"/>
              <a:t>是否坦然等候又歡欣，若祂今天降臨？</a:t>
            </a:r>
          </a:p>
          <a:p>
            <a:pPr algn="ctr" eaLnBrk="1" hangingPunct="1"/>
            <a:r>
              <a:rPr lang="en-US" altLang="zh-TW" sz="2800" dirty="0"/>
              <a:t>Watching in gladness and not in fear, if He should come today?</a:t>
            </a:r>
          </a:p>
          <a:p>
            <a:pPr algn="ctr" eaLnBrk="1" hangingPunct="1"/>
            <a:r>
              <a:rPr lang="zh-TW" altLang="en-US" dirty="0"/>
              <a:t>主再臨預兆日日加增，有如曙光漸現的早晨；</a:t>
            </a:r>
          </a:p>
          <a:p>
            <a:pPr algn="ctr" eaLnBrk="1" hangingPunct="1"/>
            <a:r>
              <a:rPr lang="en-US" altLang="zh-TW" sz="2600" dirty="0"/>
              <a:t>Signs of His coming multiply, morning light breaks in eastern sky,</a:t>
            </a:r>
          </a:p>
          <a:p>
            <a:pPr algn="ctr" eaLnBrk="1" hangingPunct="1"/>
            <a:r>
              <a:rPr lang="zh-TW" altLang="en-US" dirty="0"/>
              <a:t>儆醒等候即臨良辰，願祂今天降臨！</a:t>
            </a:r>
          </a:p>
          <a:p>
            <a:pPr algn="ctr" eaLnBrk="1" hangingPunct="1"/>
            <a:r>
              <a:rPr lang="en-US" altLang="zh-TW" sz="2800" dirty="0"/>
              <a:t>Watch, for that time is drawing nigh, what if it were today?</a:t>
            </a:r>
          </a:p>
          <a:p>
            <a:pPr algn="ctr">
              <a:spcBef>
                <a:spcPct val="20000"/>
              </a:spcBef>
            </a:pPr>
            <a:endParaRPr lang="en-US" altLang="zh-TW" sz="2800" dirty="0"/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153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榮耀！榮耀！我心歡樂歌唱，</a:t>
            </a:r>
          </a:p>
          <a:p>
            <a:pPr algn="ctr" eaLnBrk="1" hangingPunct="1"/>
            <a:r>
              <a:rPr lang="en-US" altLang="zh-TW" sz="2800" dirty="0"/>
              <a:t>Glory, glory! Joy to my heart ’twill bring;</a:t>
            </a:r>
          </a:p>
          <a:p>
            <a:pPr algn="ctr" eaLnBrk="1" hangingPunct="1"/>
            <a:r>
              <a:rPr lang="zh-TW" altLang="en-US" dirty="0"/>
              <a:t>榮耀！榮耀！我要冠祂為王；</a:t>
            </a:r>
          </a:p>
          <a:p>
            <a:pPr algn="ctr" eaLnBrk="1" hangingPunct="1"/>
            <a:r>
              <a:rPr lang="en-US" altLang="zh-TW" sz="2800" dirty="0"/>
              <a:t>Glory, glory! When we shall crown Him King;</a:t>
            </a:r>
          </a:p>
          <a:p>
            <a:pPr algn="ctr" eaLnBrk="1" hangingPunct="1"/>
            <a:r>
              <a:rPr lang="zh-TW" altLang="en-US" dirty="0"/>
              <a:t>榮耀！榮耀！速速預備主道，</a:t>
            </a:r>
          </a:p>
          <a:p>
            <a:pPr algn="ctr" eaLnBrk="1" hangingPunct="1"/>
            <a:r>
              <a:rPr lang="en-US" altLang="zh-TW" sz="2800" dirty="0"/>
              <a:t>Glory, glory! Haste to prepare the way;</a:t>
            </a:r>
          </a:p>
          <a:p>
            <a:pPr algn="ctr" eaLnBrk="1" hangingPunct="1"/>
            <a:r>
              <a:rPr lang="zh-TW" altLang="en-US" dirty="0"/>
              <a:t>榮耀！榮耀！耶穌即將臨到！</a:t>
            </a:r>
          </a:p>
          <a:p>
            <a:pPr algn="ctr" eaLnBrk="1" hangingPunct="1"/>
            <a:r>
              <a:rPr lang="en-US" altLang="zh-TW" sz="2800" dirty="0"/>
              <a:t>Glory, glory! Jesus will come some day.</a:t>
            </a:r>
          </a:p>
          <a:p>
            <a:pPr algn="ctr"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479</TotalTime>
  <Words>628</Words>
  <Application>Microsoft Office PowerPoint</Application>
  <PresentationFormat>On-screen Show (16:9)</PresentationFormat>
  <Paragraphs>62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H153  會否就在今天？  WHAT IF IT WERE TODAY?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58</cp:revision>
  <dcterms:created xsi:type="dcterms:W3CDTF">2001-04-19T19:07:54Z</dcterms:created>
  <dcterms:modified xsi:type="dcterms:W3CDTF">2017-08-02T22:20:33Z</dcterms:modified>
</cp:coreProperties>
</file>